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78" r:id="rId3"/>
    <p:sldId id="279" r:id="rId4"/>
    <p:sldId id="270" r:id="rId5"/>
    <p:sldId id="266" r:id="rId6"/>
    <p:sldId id="267" r:id="rId7"/>
    <p:sldId id="257" r:id="rId8"/>
    <p:sldId id="289" r:id="rId9"/>
    <p:sldId id="290" r:id="rId10"/>
    <p:sldId id="291" r:id="rId11"/>
    <p:sldId id="292" r:id="rId12"/>
    <p:sldId id="293" r:id="rId13"/>
    <p:sldId id="286" r:id="rId14"/>
    <p:sldId id="258" r:id="rId15"/>
    <p:sldId id="280" r:id="rId16"/>
    <p:sldId id="281" r:id="rId17"/>
    <p:sldId id="287" r:id="rId18"/>
    <p:sldId id="288" r:id="rId19"/>
    <p:sldId id="259" r:id="rId20"/>
    <p:sldId id="285" r:id="rId21"/>
    <p:sldId id="271" r:id="rId22"/>
    <p:sldId id="260" r:id="rId23"/>
    <p:sldId id="276" r:id="rId24"/>
    <p:sldId id="261" r:id="rId25"/>
    <p:sldId id="284" r:id="rId26"/>
    <p:sldId id="275" r:id="rId27"/>
    <p:sldId id="262" r:id="rId28"/>
    <p:sldId id="273" r:id="rId29"/>
    <p:sldId id="272" r:id="rId30"/>
    <p:sldId id="274" r:id="rId31"/>
    <p:sldId id="263" r:id="rId32"/>
    <p:sldId id="282"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34" autoAdjust="0"/>
    <p:restoredTop sz="96327"/>
  </p:normalViewPr>
  <p:slideViewPr>
    <p:cSldViewPr snapToGrid="0" snapToObjects="1">
      <p:cViewPr varScale="1">
        <p:scale>
          <a:sx n="68" d="100"/>
          <a:sy n="68" d="100"/>
        </p:scale>
        <p:origin x="232" y="1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 at </a:t>
          </a:r>
          <a:r>
            <a:rPr lang="en-US" dirty="0" err="1"/>
            <a:t>phData</a:t>
          </a:r>
          <a:endParaRPr lang="en-US" dirty="0"/>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 at </a:t>
          </a:r>
          <a:r>
            <a:rPr lang="en-US" sz="3500" kern="1200" dirty="0" err="1"/>
            <a:t>phData</a:t>
          </a:r>
          <a:endParaRPr lang="en-US" sz="3500" kern="1200" dirty="0"/>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5.jpeg"/><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2"/>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2"/>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2"/>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2"/>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8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75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3334622272"/>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91919687"/>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9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7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83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2">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04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sp>
        <p:nvSpPr>
          <p:cNvPr id="3" name="Content Placeholder 2">
            <a:extLst>
              <a:ext uri="{FF2B5EF4-FFF2-40B4-BE49-F238E27FC236}">
                <a16:creationId xmlns:a16="http://schemas.microsoft.com/office/drawing/2014/main" id="{EAC555C4-ED72-379A-8F27-252CFB484F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19992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852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823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3390562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Negative</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2"/>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2"/>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3641</TotalTime>
  <Words>1206</Words>
  <Application>Microsoft Macintosh PowerPoint</Application>
  <PresentationFormat>Widescreen</PresentationFormat>
  <Paragraphs>167</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Avenir Next LT Pro</vt:lpstr>
      <vt:lpstr>Footlight MT Light</vt:lpstr>
      <vt:lpstr>ArchVTI</vt:lpstr>
      <vt:lpstr>Tweet Sentiment Classification</vt:lpstr>
      <vt:lpstr>About Me: Bethel Ikejiofor</vt:lpstr>
      <vt:lpstr>About Me: Valerie Huston</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61</cp:revision>
  <dcterms:created xsi:type="dcterms:W3CDTF">2022-06-08T18:43:30Z</dcterms:created>
  <dcterms:modified xsi:type="dcterms:W3CDTF">2022-06-13T00:56:57Z</dcterms:modified>
</cp:coreProperties>
</file>